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0CED6-EAD0-4E03-9DD6-8A3520CEABB4}" type="datetimeFigureOut">
              <a:rPr lang="en-IN" smtClean="0"/>
              <a:t>14-05-2020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196F5835-C941-4CCC-A06E-7FEB480F3B7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83061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0CED6-EAD0-4E03-9DD6-8A3520CEABB4}" type="datetimeFigureOut">
              <a:rPr lang="en-IN" smtClean="0"/>
              <a:t>14-05-2020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196F5835-C941-4CCC-A06E-7FEB480F3B7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39914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0CED6-EAD0-4E03-9DD6-8A3520CEABB4}" type="datetimeFigureOut">
              <a:rPr lang="en-IN" smtClean="0"/>
              <a:t>14-05-2020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196F5835-C941-4CCC-A06E-7FEB480F3B7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641825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0CED6-EAD0-4E03-9DD6-8A3520CEABB4}" type="datetimeFigureOut">
              <a:rPr lang="en-IN" smtClean="0"/>
              <a:t>14-05-2020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196F5835-C941-4CCC-A06E-7FEB480F3B73}" type="slidenum">
              <a:rPr lang="en-IN" smtClean="0"/>
              <a:t>‹#›</a:t>
            </a:fld>
            <a:endParaRPr lang="en-IN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191953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0CED6-EAD0-4E03-9DD6-8A3520CEABB4}" type="datetimeFigureOut">
              <a:rPr lang="en-IN" smtClean="0"/>
              <a:t>14-05-2020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196F5835-C941-4CCC-A06E-7FEB480F3B7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938363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0CED6-EAD0-4E03-9DD6-8A3520CEABB4}" type="datetimeFigureOut">
              <a:rPr lang="en-IN" smtClean="0"/>
              <a:t>14-05-2020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F5835-C941-4CCC-A06E-7FEB480F3B7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66000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0CED6-EAD0-4E03-9DD6-8A3520CEABB4}" type="datetimeFigureOut">
              <a:rPr lang="en-IN" smtClean="0"/>
              <a:t>14-05-2020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F5835-C941-4CCC-A06E-7FEB480F3B7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24758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0CED6-EAD0-4E03-9DD6-8A3520CEABB4}" type="datetimeFigureOut">
              <a:rPr lang="en-IN" smtClean="0"/>
              <a:t>14-05-2020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F5835-C941-4CCC-A06E-7FEB480F3B7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249233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A6B0CED6-EAD0-4E03-9DD6-8A3520CEABB4}" type="datetimeFigureOut">
              <a:rPr lang="en-IN" smtClean="0"/>
              <a:t>14-05-2020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196F5835-C941-4CCC-A06E-7FEB480F3B7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73330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0CED6-EAD0-4E03-9DD6-8A3520CEABB4}" type="datetimeFigureOut">
              <a:rPr lang="en-IN" smtClean="0"/>
              <a:t>14-05-2020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F5835-C941-4CCC-A06E-7FEB480F3B7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59992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0CED6-EAD0-4E03-9DD6-8A3520CEABB4}" type="datetimeFigureOut">
              <a:rPr lang="en-IN" smtClean="0"/>
              <a:t>14-05-2020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196F5835-C941-4CCC-A06E-7FEB480F3B7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90874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0CED6-EAD0-4E03-9DD6-8A3520CEABB4}" type="datetimeFigureOut">
              <a:rPr lang="en-IN" smtClean="0"/>
              <a:t>14-05-2020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F5835-C941-4CCC-A06E-7FEB480F3B7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81007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0CED6-EAD0-4E03-9DD6-8A3520CEABB4}" type="datetimeFigureOut">
              <a:rPr lang="en-IN" smtClean="0"/>
              <a:t>14-05-2020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F5835-C941-4CCC-A06E-7FEB480F3B7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50811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0CED6-EAD0-4E03-9DD6-8A3520CEABB4}" type="datetimeFigureOut">
              <a:rPr lang="en-IN" smtClean="0"/>
              <a:t>14-05-2020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F5835-C941-4CCC-A06E-7FEB480F3B7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11865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0CED6-EAD0-4E03-9DD6-8A3520CEABB4}" type="datetimeFigureOut">
              <a:rPr lang="en-IN" smtClean="0"/>
              <a:t>14-05-2020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F5835-C941-4CCC-A06E-7FEB480F3B7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20780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0CED6-EAD0-4E03-9DD6-8A3520CEABB4}" type="datetimeFigureOut">
              <a:rPr lang="en-IN" smtClean="0"/>
              <a:t>14-05-2020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F5835-C941-4CCC-A06E-7FEB480F3B7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51164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0CED6-EAD0-4E03-9DD6-8A3520CEABB4}" type="datetimeFigureOut">
              <a:rPr lang="en-IN" smtClean="0"/>
              <a:t>14-05-2020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F5835-C941-4CCC-A06E-7FEB480F3B7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7038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0CED6-EAD0-4E03-9DD6-8A3520CEABB4}" type="datetimeFigureOut">
              <a:rPr lang="en-IN" smtClean="0"/>
              <a:t>14-05-2020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F5835-C941-4CCC-A06E-7FEB480F3B7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179284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538BD-06A7-4901-B518-DAF2121A7F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TAGLINES FOR 5 BRANDS AND NEW AMBASSADORS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B1D2CD-4AD1-42C7-9199-01F61A2811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/>
              <a:t>BY-ADVITYA BHATIA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72493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1B089-E9AD-4546-A3DE-668183142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DECATHLON</a:t>
            </a:r>
            <a:endParaRPr lang="en-IN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F466FF-B9F9-4420-A23C-DB1190795CB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TAGLINE-BE A SPORTSPERSON</a:t>
            </a:r>
          </a:p>
          <a:p>
            <a:r>
              <a:rPr lang="en-US" sz="2400" dirty="0"/>
              <a:t>I WANT TIGER SHROFF TO BE THE AMBASSADOR.</a:t>
            </a:r>
            <a:endParaRPr lang="en-IN" sz="2400" dirty="0"/>
          </a:p>
        </p:txBody>
      </p:sp>
      <p:pic>
        <p:nvPicPr>
          <p:cNvPr id="1026" name="Picture 2" descr="Watch: Tiger Shroff aces a backflip in this new video">
            <a:extLst>
              <a:ext uri="{FF2B5EF4-FFF2-40B4-BE49-F238E27FC236}">
                <a16:creationId xmlns:a16="http://schemas.microsoft.com/office/drawing/2014/main" id="{483F8A07-EED1-4EA3-A967-6D8649AE7C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8333" y="2336873"/>
            <a:ext cx="2767090" cy="3599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porting goods retailer Decathlon to soon open doors in Vizag">
            <a:extLst>
              <a:ext uri="{FF2B5EF4-FFF2-40B4-BE49-F238E27FC236}">
                <a16:creationId xmlns:a16="http://schemas.microsoft.com/office/drawing/2014/main" id="{AD33F1D1-789E-46D5-A6D5-3E004D682D9C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6" r="3016"/>
          <a:stretch>
            <a:fillRect/>
          </a:stretch>
        </p:blipFill>
        <p:spPr bwMode="auto">
          <a:xfrm>
            <a:off x="7635423" y="2336872"/>
            <a:ext cx="2767090" cy="3599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7441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10868-05EC-4521-86A0-59D694956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MANYAVAR</a:t>
            </a:r>
            <a:endParaRPr lang="en-IN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B9728C-1A78-46B7-B4BC-FCA99491EEA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TAGLINE-BE TRENDY AND STYLISH</a:t>
            </a:r>
          </a:p>
          <a:p>
            <a:r>
              <a:rPr lang="en-US" sz="2400" dirty="0"/>
              <a:t>I WANT RANBIR KAPOOR TO BE THE AMBASSADOR</a:t>
            </a:r>
            <a:endParaRPr lang="en-IN" sz="2400" dirty="0"/>
          </a:p>
        </p:txBody>
      </p:sp>
      <p:pic>
        <p:nvPicPr>
          <p:cNvPr id="2050" name="Picture 2" descr="Ranbir Kapoor trolled over treatment of fan | Bollywood – Gulf News">
            <a:extLst>
              <a:ext uri="{FF2B5EF4-FFF2-40B4-BE49-F238E27FC236}">
                <a16:creationId xmlns:a16="http://schemas.microsoft.com/office/drawing/2014/main" id="{EF38D5DD-EBE7-4A65-9328-D2E26E3F3F97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22" b="5822"/>
          <a:stretch>
            <a:fillRect/>
          </a:stretch>
        </p:blipFill>
        <p:spPr bwMode="auto">
          <a:xfrm>
            <a:off x="5487251" y="2336874"/>
            <a:ext cx="2715716" cy="3767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Story of Manyavar - From Starting at an Rs.10,000 to Rs.4500 Crore ...">
            <a:extLst>
              <a:ext uri="{FF2B5EF4-FFF2-40B4-BE49-F238E27FC236}">
                <a16:creationId xmlns:a16="http://schemas.microsoft.com/office/drawing/2014/main" id="{93E4E2F0-CA51-4EC8-ACFC-DEFD0BB594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2968" y="2336873"/>
            <a:ext cx="3308710" cy="3835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3811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C6EC9-9029-4C75-B822-DEFAA9C2A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RAYMOND</a:t>
            </a:r>
            <a:endParaRPr lang="en-IN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536820-7D8A-460A-9DDA-2AAFFC7E2AA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TAGLINE-THE SUIT WILL SUIT YOU</a:t>
            </a:r>
          </a:p>
          <a:p>
            <a:r>
              <a:rPr lang="en-US" sz="2400" dirty="0"/>
              <a:t>I WANT HRITHIK ROSHAN TO BE THE AMBASSADOR</a:t>
            </a:r>
            <a:endParaRPr lang="en-IN" sz="2400" dirty="0"/>
          </a:p>
        </p:txBody>
      </p:sp>
      <p:pic>
        <p:nvPicPr>
          <p:cNvPr id="3074" name="Picture 2" descr="Hrithik Roshan (@iHrithik) | Twitter">
            <a:extLst>
              <a:ext uri="{FF2B5EF4-FFF2-40B4-BE49-F238E27FC236}">
                <a16:creationId xmlns:a16="http://schemas.microsoft.com/office/drawing/2014/main" id="{3D97E8B8-6104-4A3B-90CB-752E6F1952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8333" y="2336873"/>
            <a:ext cx="2985117" cy="3599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VR Chennai | Shopping Mall in Chennai">
            <a:extLst>
              <a:ext uri="{FF2B5EF4-FFF2-40B4-BE49-F238E27FC236}">
                <a16:creationId xmlns:a16="http://schemas.microsoft.com/office/drawing/2014/main" id="{295FBBB3-7935-49BE-B432-B8D5E3E3AC08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38" b="3838"/>
          <a:stretch>
            <a:fillRect/>
          </a:stretch>
        </p:blipFill>
        <p:spPr bwMode="auto">
          <a:xfrm>
            <a:off x="6998974" y="2088299"/>
            <a:ext cx="5425849" cy="4081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8176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A96DB-93CF-4C25-9776-C935375F9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ALLEN SOLLY</a:t>
            </a:r>
            <a:endParaRPr lang="en-IN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C96B1D-8CE6-41D6-A550-E4B517CAB6F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TAGLINE-PROUD TO BE A MAN</a:t>
            </a:r>
          </a:p>
          <a:p>
            <a:r>
              <a:rPr lang="en-US" sz="2400" dirty="0"/>
              <a:t>I WANT AKSHAY KUMAR TO BE THE AMBASSADOR</a:t>
            </a:r>
            <a:endParaRPr lang="en-IN" sz="2400" dirty="0"/>
          </a:p>
        </p:txBody>
      </p:sp>
      <p:pic>
        <p:nvPicPr>
          <p:cNvPr id="4098" name="Picture 2" descr="Exclusive! From celebrating Aarav's highest marks in school to ...">
            <a:extLst>
              <a:ext uri="{FF2B5EF4-FFF2-40B4-BE49-F238E27FC236}">
                <a16:creationId xmlns:a16="http://schemas.microsoft.com/office/drawing/2014/main" id="{72FDCA58-433C-4722-AAC2-4400FEC2B9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8333" y="2336872"/>
            <a:ext cx="3086059" cy="3599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Image result for allen solly logo | Allen solly, Clothing logo ...">
            <a:extLst>
              <a:ext uri="{FF2B5EF4-FFF2-40B4-BE49-F238E27FC236}">
                <a16:creationId xmlns:a16="http://schemas.microsoft.com/office/drawing/2014/main" id="{7758061B-D07C-4DC5-86D0-F5153E15CEF9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5" b="165"/>
          <a:stretch>
            <a:fillRect/>
          </a:stretch>
        </p:blipFill>
        <p:spPr bwMode="auto">
          <a:xfrm>
            <a:off x="7954392" y="2336872"/>
            <a:ext cx="3103270" cy="3599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8620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19BDD-8AEF-4562-9B1C-FBA322AE0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GINI AND JONY</a:t>
            </a:r>
            <a:endParaRPr lang="en-IN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55D959-3E72-4ADB-AEFB-6640B90926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69605" y="2336874"/>
            <a:ext cx="3876256" cy="3599315"/>
          </a:xfrm>
        </p:spPr>
        <p:txBody>
          <a:bodyPr>
            <a:normAutofit/>
          </a:bodyPr>
          <a:lstStyle/>
          <a:p>
            <a:r>
              <a:rPr lang="en-US" sz="2400" dirty="0"/>
              <a:t>TAGLINE-SWEET, TRENDY  AND STYLISH</a:t>
            </a:r>
          </a:p>
          <a:p>
            <a:r>
              <a:rPr lang="en-IN" sz="2400" dirty="0"/>
              <a:t>I WANT RANVEER SINGH TO BE THE BRAND AMBASSADOR</a:t>
            </a:r>
          </a:p>
        </p:txBody>
      </p:sp>
      <p:pic>
        <p:nvPicPr>
          <p:cNvPr id="5122" name="Picture 2" descr="Ranveer Singh: Reasons we love the actor">
            <a:extLst>
              <a:ext uri="{FF2B5EF4-FFF2-40B4-BE49-F238E27FC236}">
                <a16:creationId xmlns:a16="http://schemas.microsoft.com/office/drawing/2014/main" id="{D42702F8-96C0-4603-9041-DC52ACC058BF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3" b="5783"/>
          <a:stretch>
            <a:fillRect/>
          </a:stretch>
        </p:blipFill>
        <p:spPr bwMode="auto">
          <a:xfrm>
            <a:off x="4868334" y="2336874"/>
            <a:ext cx="3876256" cy="3767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Gini &amp; Jony | Crunchbase">
            <a:extLst>
              <a:ext uri="{FF2B5EF4-FFF2-40B4-BE49-F238E27FC236}">
                <a16:creationId xmlns:a16="http://schemas.microsoft.com/office/drawing/2014/main" id="{07FB6284-0BEB-4AF1-9DA9-8D718C8DFE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8680" y="355107"/>
            <a:ext cx="3595456" cy="6502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3471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Best Thank You Slide For Powerpoint Presentation- SlideEgg">
            <a:extLst>
              <a:ext uri="{FF2B5EF4-FFF2-40B4-BE49-F238E27FC236}">
                <a16:creationId xmlns:a16="http://schemas.microsoft.com/office/drawing/2014/main" id="{7E8839C4-F513-4586-9818-6B00D09060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3693" y="612559"/>
            <a:ext cx="9108490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253276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32</TotalTime>
  <Words>81</Words>
  <Application>Microsoft Office PowerPoint</Application>
  <PresentationFormat>Widescreen</PresentationFormat>
  <Paragraphs>17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Trebuchet MS</vt:lpstr>
      <vt:lpstr>Berlin</vt:lpstr>
      <vt:lpstr>TAGLINES FOR 5 BRANDS AND NEW AMBASSADORS</vt:lpstr>
      <vt:lpstr>DECATHLON</vt:lpstr>
      <vt:lpstr>MANYAVAR</vt:lpstr>
      <vt:lpstr>RAYMOND</vt:lpstr>
      <vt:lpstr>ALLEN SOLLY</vt:lpstr>
      <vt:lpstr>GINI AND JONY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TAGLINES FOR 5 BRANDS AND NEW AMBASSADORS</dc:title>
  <dc:creator>Vivek</dc:creator>
  <cp:lastModifiedBy>Vivek</cp:lastModifiedBy>
  <cp:revision>5</cp:revision>
  <dcterms:created xsi:type="dcterms:W3CDTF">2020-05-14T12:08:42Z</dcterms:created>
  <dcterms:modified xsi:type="dcterms:W3CDTF">2020-05-14T12:56:33Z</dcterms:modified>
</cp:coreProperties>
</file>